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0" r:id="rId5"/>
    <p:sldId id="263" r:id="rId6"/>
    <p:sldId id="264" r:id="rId7"/>
    <p:sldId id="274" r:id="rId8"/>
    <p:sldId id="265" r:id="rId9"/>
    <p:sldId id="268" r:id="rId10"/>
    <p:sldId id="266" r:id="rId11"/>
    <p:sldId id="267" r:id="rId12"/>
    <p:sldId id="269" r:id="rId13"/>
    <p:sldId id="272" r:id="rId14"/>
    <p:sldId id="270" r:id="rId15"/>
    <p:sldId id="271" r:id="rId16"/>
    <p:sldId id="273" r:id="rId1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08/06/2023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08/06/2023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sz="1200" noProof="0"/>
              <a:t>Click to edit Master subtitle style</a:t>
            </a:r>
            <a:endParaRPr lang="en-GB" sz="1200" noProof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415" y="2289460"/>
            <a:ext cx="4606621" cy="1533098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 err="1"/>
              <a:t>Tripster</a:t>
            </a:r>
            <a:endParaRPr lang="en-GB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68" y="3859889"/>
            <a:ext cx="4490112" cy="55339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 err="1"/>
              <a:t>Primož</a:t>
            </a:r>
            <a:r>
              <a:rPr lang="en-GB" dirty="0"/>
              <a:t> </a:t>
            </a:r>
            <a:r>
              <a:rPr lang="en-GB" dirty="0" err="1"/>
              <a:t>Jurič</a:t>
            </a:r>
            <a:r>
              <a:rPr lang="en-GB" dirty="0"/>
              <a:t>, </a:t>
            </a:r>
            <a:r>
              <a:rPr lang="en-GB" dirty="0" err="1"/>
              <a:t>Sašo</a:t>
            </a:r>
            <a:r>
              <a:rPr lang="en-GB" dirty="0"/>
              <a:t> </a:t>
            </a:r>
            <a:r>
              <a:rPr lang="en-GB" dirty="0" err="1"/>
              <a:t>Krepek</a:t>
            </a:r>
            <a:r>
              <a:rPr lang="en-GB" dirty="0"/>
              <a:t>, Vito Zupanič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42EB8-989E-EA3E-C625-32A5B342F89D}"/>
              </a:ext>
            </a:extLst>
          </p:cNvPr>
          <p:cNvSpPr txBox="1"/>
          <p:nvPr/>
        </p:nvSpPr>
        <p:spPr>
          <a:xfrm>
            <a:off x="5390968" y="3478114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Praktikum</a:t>
            </a:r>
            <a:r>
              <a:rPr lang="en-GB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75508-1043-138B-7EDE-5560F4DBB270}"/>
              </a:ext>
            </a:extLst>
          </p:cNvPr>
          <p:cNvSpPr txBox="1"/>
          <p:nvPr/>
        </p:nvSpPr>
        <p:spPr>
          <a:xfrm>
            <a:off x="5080626" y="4425728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Mentor: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Tilen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Hliš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ights">
            <a:hlinkClick r:id="" action="ppaction://media"/>
            <a:extLst>
              <a:ext uri="{FF2B5EF4-FFF2-40B4-BE49-F238E27FC236}">
                <a16:creationId xmlns:a16="http://schemas.microsoft.com/office/drawing/2014/main" id="{16A310DC-37D8-335D-0118-D8B00582D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23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B014C4-FDAB-8433-083F-83848DBF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475488"/>
            <a:ext cx="11998796" cy="301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337E5-665E-D7E9-A5ED-39FDF5ED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32" y="2407142"/>
            <a:ext cx="2173288" cy="247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Planiranje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854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Priporočila</a:t>
            </a:r>
            <a:r>
              <a:rPr lang="en-GB" dirty="0"/>
              <a:t> </a:t>
            </a:r>
            <a:r>
              <a:rPr lang="en-GB" dirty="0" err="1"/>
              <a:t>potovanj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F56D-34C0-7C1E-9AFC-7FE49D5B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2001"/>
            <a:ext cx="10515599" cy="2418586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0898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1D0D5A-C66B-AE4D-31EA-DA0F0EB6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71" y="0"/>
            <a:ext cx="4027798" cy="689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291B-3102-A200-5A55-622245BB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14071" cy="6890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610030-FACC-FFCD-0A71-5091EC79D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42" y="0"/>
            <a:ext cx="5025974" cy="68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2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en-GB" dirty="0" err="1"/>
              <a:t>Namen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Enostavno</a:t>
            </a:r>
            <a:r>
              <a:rPr lang="en-GB" dirty="0"/>
              <a:t> </a:t>
            </a:r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r>
              <a:rPr lang="en-GB" dirty="0"/>
              <a:t> in </a:t>
            </a:r>
            <a:r>
              <a:rPr lang="en-GB" dirty="0" err="1"/>
              <a:t>nastanitev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Airbnb-</a:t>
            </a:r>
            <a:r>
              <a:rPr lang="en-GB" dirty="0" err="1"/>
              <a:t>ju</a:t>
            </a:r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Prikazovanje</a:t>
            </a:r>
            <a:r>
              <a:rPr lang="en-GB" dirty="0"/>
              <a:t> </a:t>
            </a:r>
            <a:r>
              <a:rPr lang="en-GB" dirty="0" err="1"/>
              <a:t>priporočil</a:t>
            </a:r>
            <a:r>
              <a:rPr lang="en-GB" dirty="0"/>
              <a:t> glede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uporabnikovo</a:t>
            </a:r>
            <a:r>
              <a:rPr lang="en-GB" dirty="0"/>
              <a:t> </a:t>
            </a:r>
            <a:r>
              <a:rPr lang="en-GB" dirty="0" err="1"/>
              <a:t>zgodovino</a:t>
            </a:r>
            <a:r>
              <a:rPr lang="en-GB" dirty="0"/>
              <a:t> </a:t>
            </a:r>
            <a:r>
              <a:rPr lang="en-GB" dirty="0" err="1"/>
              <a:t>iskanja</a:t>
            </a:r>
            <a:endParaRPr lang="en-GB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 err="1"/>
              <a:t>Priporočanje</a:t>
            </a:r>
            <a:r>
              <a:rPr lang="en-GB" dirty="0"/>
              <a:t> </a:t>
            </a:r>
            <a:r>
              <a:rPr lang="en-GB" dirty="0" err="1"/>
              <a:t>aktivnosti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načrtovanju</a:t>
            </a:r>
            <a:r>
              <a:rPr lang="en-GB" dirty="0"/>
              <a:t> </a:t>
            </a:r>
            <a:r>
              <a:rPr lang="en-GB" dirty="0" err="1"/>
              <a:t>izleta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2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AAAD1E4-2639-A0A9-BC98-2BD903980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1479" y="222504"/>
            <a:ext cx="2207437" cy="2207437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DF652A3E-28EE-C9B8-BE92-F89CC1F6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114" y="2433669"/>
            <a:ext cx="2664886" cy="1401214"/>
          </a:xfrm>
          <a:prstGeom prst="rect">
            <a:avLst/>
          </a:prstGeom>
        </p:spPr>
      </p:pic>
      <p:pic>
        <p:nvPicPr>
          <p:cNvPr id="23" name="Picture 2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4787FE3-9096-8A93-24D5-A098FACE2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455" y="3730639"/>
            <a:ext cx="2331483" cy="2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 dirty="0" err="1"/>
              <a:t>Tehnološki</a:t>
            </a:r>
            <a:r>
              <a:rPr lang="en-GB" dirty="0"/>
              <a:t> </a:t>
            </a:r>
            <a:r>
              <a:rPr lang="en-GB" dirty="0" err="1"/>
              <a:t>sklad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Pročelje</a:t>
            </a:r>
            <a:r>
              <a:rPr lang="en-GB" dirty="0"/>
              <a:t> (Frontend) – React.js</a:t>
            </a:r>
          </a:p>
          <a:p>
            <a:pPr rtl="0"/>
            <a:r>
              <a:rPr lang="en-GB" dirty="0" err="1"/>
              <a:t>Zaledje</a:t>
            </a:r>
            <a:r>
              <a:rPr lang="en-GB" dirty="0"/>
              <a:t> (Backend) – Node.js z Express.js </a:t>
            </a:r>
            <a:r>
              <a:rPr lang="en-GB" dirty="0" err="1"/>
              <a:t>na</a:t>
            </a:r>
            <a:r>
              <a:rPr lang="en-GB" dirty="0"/>
              <a:t> Firebase Functions</a:t>
            </a:r>
          </a:p>
          <a:p>
            <a:pPr rtl="0"/>
            <a:r>
              <a:rPr lang="en-GB" dirty="0" err="1"/>
              <a:t>Baza</a:t>
            </a:r>
            <a:r>
              <a:rPr lang="en-GB" dirty="0"/>
              <a:t> – Firebase </a:t>
            </a:r>
            <a:r>
              <a:rPr lang="en-GB" dirty="0" err="1"/>
              <a:t>Firestore</a:t>
            </a:r>
            <a:endParaRPr lang="en-GB" dirty="0"/>
          </a:p>
          <a:p>
            <a:pPr rtl="0"/>
            <a:r>
              <a:rPr lang="en-GB" dirty="0" err="1"/>
              <a:t>Avtentikacija</a:t>
            </a:r>
            <a:r>
              <a:rPr lang="en-GB" dirty="0"/>
              <a:t> – Firebase Authentication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36" name="Picture Placeholder 35" descr="A logo of a fire base authentication&#10;&#10;Description automatically generated with low confidence">
            <a:extLst>
              <a:ext uri="{FF2B5EF4-FFF2-40B4-BE49-F238E27FC236}">
                <a16:creationId xmlns:a16="http://schemas.microsoft.com/office/drawing/2014/main" id="{5F18DDAA-1523-B632-499B-5F145A7277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6723" r="6723"/>
          <a:stretch>
            <a:fillRect/>
          </a:stretch>
        </p:blipFill>
        <p:spPr/>
      </p:pic>
      <p:pic>
        <p:nvPicPr>
          <p:cNvPr id="20" name="Picture Placeholder 19" descr="A picture containing graphics, circle, art, symbol&#10;&#10;Description automatically generated">
            <a:extLst>
              <a:ext uri="{FF2B5EF4-FFF2-40B4-BE49-F238E27FC236}">
                <a16:creationId xmlns:a16="http://schemas.microsoft.com/office/drawing/2014/main" id="{97BA0778-25D2-9CAA-8554-0BD86FE071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368" r="12368"/>
          <a:stretch>
            <a:fillRect/>
          </a:stretch>
        </p:blipFill>
        <p:spPr/>
      </p:pic>
      <p:pic>
        <p:nvPicPr>
          <p:cNvPr id="34" name="Picture Placeholder 33" descr="A logo for a firebase&#10;&#10;Description automatically generated with low confidence">
            <a:extLst>
              <a:ext uri="{FF2B5EF4-FFF2-40B4-BE49-F238E27FC236}">
                <a16:creationId xmlns:a16="http://schemas.microsoft.com/office/drawing/2014/main" id="{311CD38F-5F78-88EA-022E-46D15100E1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723" r="6723"/>
          <a:stretch>
            <a:fillRect/>
          </a:stretch>
        </p:blipFill>
        <p:spPr/>
      </p:pic>
      <p:pic>
        <p:nvPicPr>
          <p:cNvPr id="46" name="Picture Placeholder 45" descr="A green hexagon with a letter s&#10;&#10;Description automatically generated with medium confidence">
            <a:extLst>
              <a:ext uri="{FF2B5EF4-FFF2-40B4-BE49-F238E27FC236}">
                <a16:creationId xmlns:a16="http://schemas.microsoft.com/office/drawing/2014/main" id="{0C5B9742-A5C8-5146-3732-7C522B8605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1192" r="1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594-8F31-021F-AE17-11D1072F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Nadaljno</a:t>
            </a:r>
            <a:r>
              <a:rPr lang="en-GB" dirty="0"/>
              <a:t> </a:t>
            </a:r>
            <a:r>
              <a:rPr lang="en-GB" dirty="0" err="1"/>
              <a:t>delo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6B3B6-1909-3D19-B9CA-69C0819F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Urediti</a:t>
            </a:r>
            <a:r>
              <a:rPr lang="en-GB" dirty="0"/>
              <a:t> </a:t>
            </a:r>
            <a:r>
              <a:rPr lang="en-GB" dirty="0" err="1"/>
              <a:t>plačevanje</a:t>
            </a:r>
            <a:r>
              <a:rPr lang="en-GB" dirty="0"/>
              <a:t> in </a:t>
            </a:r>
            <a:r>
              <a:rPr lang="en-GB" dirty="0" err="1"/>
              <a:t>rezerviranje</a:t>
            </a:r>
            <a:r>
              <a:rPr lang="en-GB" dirty="0"/>
              <a:t> </a:t>
            </a:r>
            <a:r>
              <a:rPr lang="en-GB" dirty="0" err="1"/>
              <a:t>letov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OpenAI + </a:t>
            </a:r>
            <a:r>
              <a:rPr lang="en-GB" dirty="0" err="1"/>
              <a:t>dejanske</a:t>
            </a:r>
            <a:r>
              <a:rPr lang="en-GB" dirty="0"/>
              <a:t> </a:t>
            </a:r>
            <a:r>
              <a:rPr lang="en-GB" dirty="0" err="1"/>
              <a:t>aktivnosti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Podpora</a:t>
            </a:r>
            <a:r>
              <a:rPr lang="en-GB" dirty="0"/>
              <a:t> </a:t>
            </a:r>
            <a:r>
              <a:rPr lang="en-GB" dirty="0" err="1"/>
              <a:t>busom</a:t>
            </a:r>
            <a:r>
              <a:rPr lang="en-GB" dirty="0"/>
              <a:t> in </a:t>
            </a:r>
            <a:r>
              <a:rPr lang="en-GB" dirty="0" err="1"/>
              <a:t>hotelom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671A3-5E9A-F466-54D3-527EA3F0CB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4C8B8A27-DF03-4546-BA93-21C967D57E5C}" type="slidenum">
              <a:rPr lang="en-GB" noProof="0" smtClean="0"/>
              <a:pPr rtl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913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D9B27-E7DA-DFF7-F5C2-70F6B34D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1873250"/>
            <a:ext cx="3392488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B74EB-6EB0-9F46-426A-E8F96000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8" y="1873250"/>
            <a:ext cx="295910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anchor="ctr">
            <a:normAutofit/>
          </a:bodyPr>
          <a:lstStyle/>
          <a:p>
            <a:r>
              <a:rPr lang="en-GB" dirty="0" err="1"/>
              <a:t>Avtentikacija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884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in-light">
            <a:hlinkClick r:id="" action="ppaction://media"/>
            <a:extLst>
              <a:ext uri="{FF2B5EF4-FFF2-40B4-BE49-F238E27FC236}">
                <a16:creationId xmlns:a16="http://schemas.microsoft.com/office/drawing/2014/main" id="{D361780B-1BA4-5967-E00B-56E584A71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16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AB04B7-1393-36B7-A3A4-809B30EF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39688"/>
            <a:ext cx="6297613" cy="4421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F2CEA-E930-F8A3-AC27-0898EB11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6" y="603086"/>
            <a:ext cx="3710132" cy="3483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nastanitev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17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ays">
            <a:hlinkClick r:id="" action="ppaction://media"/>
            <a:extLst>
              <a:ext uri="{FF2B5EF4-FFF2-40B4-BE49-F238E27FC236}">
                <a16:creationId xmlns:a16="http://schemas.microsoft.com/office/drawing/2014/main" id="{15975646-3258-2D46-04B0-6BFAB28BD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9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D4F9A5-8F9A-AFB9-5972-E7BEDCB2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97"/>
            <a:ext cx="6764694" cy="4838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04E97-F9ED-B9FC-3B83-49FFFA45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27" y="760413"/>
            <a:ext cx="5904073" cy="223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7F2F4-F1A9-ACBE-DBDA-3C66E7D3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anchor="ctr">
            <a:normAutofit/>
          </a:bodyPr>
          <a:lstStyle/>
          <a:p>
            <a:r>
              <a:rPr lang="en-GB" dirty="0" err="1"/>
              <a:t>Iskanje</a:t>
            </a:r>
            <a:r>
              <a:rPr lang="en-GB" dirty="0"/>
              <a:t> </a:t>
            </a:r>
            <a:r>
              <a:rPr lang="en-GB" dirty="0" err="1"/>
              <a:t>letov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0A4E1-B127-D0B8-7A25-B234CDBB2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C8B8A27-DF03-4546-BA93-21C967D57E5C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6518716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sharepoint/v3"/>
    <ds:schemaRef ds:uri="http://purl.org/dc/terms/"/>
    <ds:schemaRef ds:uri="71af3243-3dd4-4a8d-8c0d-dd76da1f02a5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TotalTime>182</TotalTime>
  <Words>106</Words>
  <Application>Microsoft Office PowerPoint</Application>
  <PresentationFormat>Widescreen</PresentationFormat>
  <Paragraphs>36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Modern Love</vt:lpstr>
      <vt:lpstr>BohemianVTI</vt:lpstr>
      <vt:lpstr>Tripster</vt:lpstr>
      <vt:lpstr>Namen</vt:lpstr>
      <vt:lpstr>Tehnološki sklad</vt:lpstr>
      <vt:lpstr>Nadaljno delo</vt:lpstr>
      <vt:lpstr>Avtentikacija</vt:lpstr>
      <vt:lpstr>PowerPoint Presentation</vt:lpstr>
      <vt:lpstr>Iskanje nastanitev</vt:lpstr>
      <vt:lpstr>PowerPoint Presentation</vt:lpstr>
      <vt:lpstr>Iskanje letov</vt:lpstr>
      <vt:lpstr>PowerPoint Presentation</vt:lpstr>
      <vt:lpstr>Planiranje izleta</vt:lpstr>
      <vt:lpstr>Priporočila potovanj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Tripster</dc:title>
  <dc:creator>Vito Zupanič</dc:creator>
  <cp:lastModifiedBy>Vito Zupanič</cp:lastModifiedBy>
  <cp:revision>12</cp:revision>
  <dcterms:created xsi:type="dcterms:W3CDTF">2023-06-08T06:08:32Z</dcterms:created>
  <dcterms:modified xsi:type="dcterms:W3CDTF">2023-06-08T09:15:40Z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